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85187-B983-497B-9055-A339DDBE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67EFB3-E375-4579-A180-337E0ECC9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6A94C-B4FB-46EF-87B3-5AD5DBAE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D2953-D9E8-42E2-883F-88727553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1021A6-DDA2-44C5-8A70-F9DC77B1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8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595D1-5769-4843-81C2-CCE53BB6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819DA9-D10F-4993-9AB0-EBC594B7C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9A794-1CFE-43A0-9178-56AD0F84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78B2C3-73F0-4C6B-8578-DD083E73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B2FB6-2FD8-4088-A4B9-B974D07C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9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8E9169-E6EF-4B41-95A9-2A1127832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173F1E-9BC1-4E18-8BE2-C9024107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DB129-41A1-462A-BD1B-8E9A4966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D4DEE-73BE-48B4-840C-85F57DED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1FACF-6D3F-46C0-A524-E0B195B3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6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03D37-1D8D-4BF0-A11A-16672A8D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EC9A9-2CDD-472D-A0CB-0DD5C252C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D611A-0BC9-44AC-85D3-C693BA2F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B8318-8A5E-4E11-BE74-F3605480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9D72A-575B-4B0F-AE13-5BFDF9B7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4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244B2-1361-495B-B0E6-44BE2F31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FA954D-1C45-4473-862D-C6954199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926F9-2675-4D17-B8B7-DACB7B8C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E30F4-4F9E-4C4B-B3F6-A676900E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D83F37-15ED-48EC-BEBF-855FFCFA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55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3DACB-C783-46B8-AC0D-1806A6F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BF843-7867-4A23-916A-36272148A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620F8-52B5-44E3-A9D8-4032EEED2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9B26E4-885A-41C7-BE41-5BCFF86E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727F2E-11EC-4E05-9E28-D9D02591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18789F-2A6F-47E8-91E1-24605992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8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6257E-E45D-4058-9E15-9291FEEC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DFEB71-69CF-4659-886B-5FEDCAE47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82D054-D17B-4A8D-9CE6-83626B8EE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7225F8-31D5-46C1-AD55-CDF794F8B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A04229-E666-4E7C-9376-DF7B6F1A6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2A9354-9DE7-422A-AE56-7B57BF7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95A39D-5071-4EC1-B49B-AA8AE982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3E909B-AE51-4EB0-B6E0-150D17C6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9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6A53F-8CA1-47E2-9544-C351CBF9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F5C9B3-535A-4982-9C35-95A3C1C8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C75740-D80D-43F0-B7A0-00DDB5F1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D6DE14-CD17-4118-94D8-DF659CA6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3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EA4453-9282-4320-8250-53C63763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F19D85-7CBD-4295-8BD0-91C1EDC7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350F8-506E-4B2B-8E31-5F26A2F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2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10072-6A8E-405C-A6BA-35CE99F9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2512F-0309-4EA6-B805-0F2611D5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0A5EC6-A80C-4D29-834A-34AF48AC5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61085-6ED5-4DDD-90D9-9216A928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6A47CA-35F7-4A83-8916-B72CC5D2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3D4D7-F314-49FB-8B68-E7201C8D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3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7C7EA-4253-4BA3-87D5-A08A46D0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162E3A-9A1F-438D-903E-3EB6DDB88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37CFA6-61FB-4A82-A4AE-81102FB1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8B47CA-69B6-4E0B-9C38-0C615C20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EC3923-C6A5-46B4-B9A3-227AEEB4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F573FB-3D84-4BBE-8F6C-FE8A8B87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07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C64A85-71A8-40E0-861D-A7534AD9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98B7AC-DDF8-4E0C-9275-0ED36F9C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CC7C-5FE1-4E5D-94E1-C4E04ED9B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FD09-BD1D-494F-AF13-10B076258B67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E8E8E-F2CD-4071-85D8-0CF03E430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9CB565-366E-4F3D-885F-2624E1F0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A5C1-35C6-422C-AFA1-E3746FB98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FBAE9-4E3A-4B90-80CB-D3547616C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02F698-6AA0-45FF-B25C-53B532899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69C008-2651-41D8-A7E5-13C624BE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75" y="252412"/>
            <a:ext cx="84391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E2835-7B34-4772-91F2-B52F780A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C3D783E-EB30-4290-9A62-0791D0B5E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7" y="569166"/>
            <a:ext cx="10615378" cy="6167535"/>
          </a:xfrm>
        </p:spPr>
      </p:pic>
    </p:spTree>
    <p:extLst>
      <p:ext uri="{BB962C8B-B14F-4D97-AF65-F5344CB8AC3E}">
        <p14:creationId xmlns:p14="http://schemas.microsoft.com/office/powerpoint/2010/main" val="292928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3BF1B-8203-4EB3-8A6A-E759BE40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69223-4120-4D28-ABD9-DDA330F8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5F6849-D800-4CE2-AC65-3FA296F8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490537"/>
            <a:ext cx="8905875" cy="587692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2F5769-A338-449F-86A8-DD25B6FB2D61}"/>
              </a:ext>
            </a:extLst>
          </p:cNvPr>
          <p:cNvSpPr txBox="1">
            <a:spLocks/>
          </p:cNvSpPr>
          <p:nvPr/>
        </p:nvSpPr>
        <p:spPr>
          <a:xfrm>
            <a:off x="2237792" y="5937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Mise en scène de Brigitte Jacques-</a:t>
            </a:r>
            <a:r>
              <a:rPr lang="fr-FR" sz="1400" dirty="0" err="1"/>
              <a:t>Wajman</a:t>
            </a:r>
            <a:r>
              <a:rPr lang="fr-FR" sz="1400" dirty="0"/>
              <a:t> (Théâtre du Vieux Colombier,2004)</a:t>
            </a:r>
          </a:p>
        </p:txBody>
      </p:sp>
    </p:spTree>
    <p:extLst>
      <p:ext uri="{BB962C8B-B14F-4D97-AF65-F5344CB8AC3E}">
        <p14:creationId xmlns:p14="http://schemas.microsoft.com/office/powerpoint/2010/main" val="280481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0CFC3-1BE1-4936-9A60-A741FC34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3D78DF0-D8E3-462B-A228-D6459126F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20F175-7E59-4DCF-BDBE-5EC870556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37" y="0"/>
            <a:ext cx="473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38B4C-1124-455A-A639-DB5837DE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3C13-9A4D-4AFB-80F3-A3D5CFAC1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485AFF-D001-406E-9E5F-22B2956A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11" y="0"/>
            <a:ext cx="581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6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0DB71-08DA-4E9B-BAA5-CB6FB463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ED229BF-F45E-4C0F-9ABE-C6BCF636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F1B1DF-16B6-4E2E-938B-5931E053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86" y="213975"/>
            <a:ext cx="8769955" cy="57677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AD62E3B-A3DD-4374-B749-1B289BCA1B02}"/>
              </a:ext>
            </a:extLst>
          </p:cNvPr>
          <p:cNvSpPr txBox="1">
            <a:spLocks/>
          </p:cNvSpPr>
          <p:nvPr/>
        </p:nvSpPr>
        <p:spPr>
          <a:xfrm>
            <a:off x="2237792" y="5937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Mise en scène de Gildas Bourdet, 1979</a:t>
            </a:r>
          </a:p>
        </p:txBody>
      </p:sp>
    </p:spTree>
    <p:extLst>
      <p:ext uri="{BB962C8B-B14F-4D97-AF65-F5344CB8AC3E}">
        <p14:creationId xmlns:p14="http://schemas.microsoft.com/office/powerpoint/2010/main" val="289527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21992-A3E1-49BC-8C61-B189E825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71C9BA-134E-4C3C-BC58-3547FFB47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215532"/>
            <a:ext cx="8873412" cy="5917834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821B7A4-1225-46F3-A60B-CCA850D0C51C}"/>
              </a:ext>
            </a:extLst>
          </p:cNvPr>
          <p:cNvSpPr txBox="1">
            <a:spLocks/>
          </p:cNvSpPr>
          <p:nvPr/>
        </p:nvSpPr>
        <p:spPr>
          <a:xfrm>
            <a:off x="2237792" y="5937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Mise en scène de Jean Louis Martinelli, 2012, Les Amandiers, Nanterre</a:t>
            </a:r>
          </a:p>
        </p:txBody>
      </p:sp>
    </p:spTree>
    <p:extLst>
      <p:ext uri="{BB962C8B-B14F-4D97-AF65-F5344CB8AC3E}">
        <p14:creationId xmlns:p14="http://schemas.microsoft.com/office/powerpoint/2010/main" val="335678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0C1CB-4CB3-42EB-8B03-78D2F588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449" y="5683574"/>
            <a:ext cx="10515600" cy="1325563"/>
          </a:xfrm>
        </p:spPr>
        <p:txBody>
          <a:bodyPr>
            <a:normAutofit/>
          </a:bodyPr>
          <a:lstStyle/>
          <a:p>
            <a:r>
              <a:rPr lang="fr-FR" sz="1200" dirty="0"/>
              <a:t>Mise en scène d’Alain Françon, 1992, Nanterre,  costumes pour Agrippine et Burrhus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B1F5C7-D176-4165-90B0-C101B52B2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42" y="130177"/>
            <a:ext cx="3901151" cy="6046786"/>
          </a:xfrm>
        </p:spPr>
      </p:pic>
    </p:spTree>
    <p:extLst>
      <p:ext uri="{BB962C8B-B14F-4D97-AF65-F5344CB8AC3E}">
        <p14:creationId xmlns:p14="http://schemas.microsoft.com/office/powerpoint/2010/main" val="277450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6FF2E-C3BB-4E55-92D3-FBAFFCB1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7FB921-33A0-463C-BE06-FE8C92E8B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5" y="93204"/>
            <a:ext cx="3946848" cy="6621313"/>
          </a:xfrm>
        </p:spPr>
      </p:pic>
    </p:spTree>
    <p:extLst>
      <p:ext uri="{BB962C8B-B14F-4D97-AF65-F5344CB8AC3E}">
        <p14:creationId xmlns:p14="http://schemas.microsoft.com/office/powerpoint/2010/main" val="154461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00CF-F9C3-46C3-A1EE-8BC2C447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C1B2C9-449A-4530-8EFF-6AF4F859B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4" y="33659"/>
            <a:ext cx="5169158" cy="7007660"/>
          </a:xfrm>
        </p:spPr>
      </p:pic>
    </p:spTree>
    <p:extLst>
      <p:ext uri="{BB962C8B-B14F-4D97-AF65-F5344CB8AC3E}">
        <p14:creationId xmlns:p14="http://schemas.microsoft.com/office/powerpoint/2010/main" val="105959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3F56E-373C-4FF0-80A2-69DB9F50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F3EA5E-FA9F-4DF1-95AD-8A4124FDD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0"/>
            <a:ext cx="4980654" cy="6946767"/>
          </a:xfrm>
        </p:spPr>
      </p:pic>
    </p:spTree>
    <p:extLst>
      <p:ext uri="{BB962C8B-B14F-4D97-AF65-F5344CB8AC3E}">
        <p14:creationId xmlns:p14="http://schemas.microsoft.com/office/powerpoint/2010/main" val="351617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52E47-35F8-4FAB-B0B7-C561C2D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56275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1600" b="1" i="1" dirty="0"/>
              <a:t>Britannicus</a:t>
            </a:r>
            <a:br>
              <a:rPr lang="fr-FR" sz="1600" b="1" dirty="0"/>
            </a:br>
            <a:r>
              <a:rPr lang="fr-FR" sz="1600" b="1" dirty="0"/>
              <a:t>Sous-titre du spectacle: </a:t>
            </a:r>
            <a:r>
              <a:rPr lang="fr-FR" sz="1600" b="1" i="1" dirty="0"/>
              <a:t>Vision d’un empire décadent</a:t>
            </a:r>
            <a:br>
              <a:rPr lang="fr-FR" sz="1600" b="1" i="1" dirty="0"/>
            </a:br>
            <a:r>
              <a:rPr lang="fr-FR" sz="1600" b="1" dirty="0"/>
              <a:t>Mise en scène de Michel Hermon, 1968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96C64-3CA0-485C-9606-14A608AF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D9F19-F811-45DD-9764-9110C968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4" y="302014"/>
            <a:ext cx="8896063" cy="53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7130F-F0F4-4C74-A8BE-6F2305CC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49746-68C2-4D61-B646-09B2823A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DB682F-303E-4BBF-BA15-2C48E9EA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38" y="289249"/>
            <a:ext cx="8743015" cy="63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57019-226E-4262-93D6-BA6915FC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9F96A-D143-470D-93DA-7FD61F40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714AEF-6536-4F4C-AA4C-EDDABA85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02" y="513184"/>
            <a:ext cx="8344813" cy="61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D51F5-A916-40F6-B85D-DDF044FA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04" y="5263696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dirty="0"/>
              <a:t>1977, Mise en scène de Jean-Pierre Miquel, Comédie Française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5ABF8-FEDA-47F8-9050-EE605853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D607B3-D25F-402C-9A8F-9312FB7D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77" y="121298"/>
            <a:ext cx="8657062" cy="55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23002-0659-413A-92C8-259F21DD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A363E-875A-4FD9-B06A-12899C9B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5B1B41-7E72-4A9B-8940-B9F1CC71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25" y="1334278"/>
            <a:ext cx="8491050" cy="3316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96E5B8-A544-4F1D-BD0D-ABB71F64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641981"/>
            <a:ext cx="3072300" cy="27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88A2F-8A74-4DF0-B550-ECC172AF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D2BF3B6-602E-4865-8985-9E1074C78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9" y="371913"/>
            <a:ext cx="4618653" cy="6083104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1FE9724-0172-4C9F-A340-430D32A8D14C}"/>
              </a:ext>
            </a:extLst>
          </p:cNvPr>
          <p:cNvSpPr txBox="1">
            <a:spLocks/>
          </p:cNvSpPr>
          <p:nvPr/>
        </p:nvSpPr>
        <p:spPr>
          <a:xfrm>
            <a:off x="2237792" y="5937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i="1" dirty="0"/>
              <a:t>                                                         La Mort de Marat</a:t>
            </a:r>
            <a:r>
              <a:rPr lang="fr-FR" sz="1400" dirty="0"/>
              <a:t>, par David, 1793</a:t>
            </a:r>
          </a:p>
        </p:txBody>
      </p:sp>
    </p:spTree>
    <p:extLst>
      <p:ext uri="{BB962C8B-B14F-4D97-AF65-F5344CB8AC3E}">
        <p14:creationId xmlns:p14="http://schemas.microsoft.com/office/powerpoint/2010/main" val="290122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FCE1B-E010-4DC9-8BD9-C2B65F2C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00205-09DD-4006-BC11-82A9FF910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A7A546-DEAB-46C1-A51F-09388357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309687"/>
            <a:ext cx="8010525" cy="42386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053D080-7FCB-4CEF-8D63-AFF7B006BDC5}"/>
              </a:ext>
            </a:extLst>
          </p:cNvPr>
          <p:cNvSpPr txBox="1">
            <a:spLocks/>
          </p:cNvSpPr>
          <p:nvPr/>
        </p:nvSpPr>
        <p:spPr>
          <a:xfrm>
            <a:off x="2237792" y="5937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Mise en scène Alain </a:t>
            </a:r>
            <a:r>
              <a:rPr lang="fr-FR" sz="1400" dirty="0" err="1"/>
              <a:t>Bézu</a:t>
            </a:r>
            <a:r>
              <a:rPr lang="fr-FR" sz="1400" dirty="0"/>
              <a:t>, 1999, Théâtre des deux rives, Rouen</a:t>
            </a:r>
          </a:p>
        </p:txBody>
      </p:sp>
    </p:spTree>
    <p:extLst>
      <p:ext uri="{BB962C8B-B14F-4D97-AF65-F5344CB8AC3E}">
        <p14:creationId xmlns:p14="http://schemas.microsoft.com/office/powerpoint/2010/main" val="390966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5F0AF-BBBE-442D-A5FC-5C3F63B2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D04D06-934F-45F3-8739-56251C71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95" y="195258"/>
            <a:ext cx="9593958" cy="598170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CDF97CC-0945-44F4-B507-0C163D9B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569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87</Words>
  <Application>Microsoft Office PowerPoint</Application>
  <PresentationFormat>Grand écran</PresentationFormat>
  <Paragraphs>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Britannicus Sous-titre du spectacle: Vision d’un empire décadent Mise en scène de Michel Hermon, 1968</vt:lpstr>
      <vt:lpstr>Présentation PowerPoint</vt:lpstr>
      <vt:lpstr>Présentation PowerPoint</vt:lpstr>
      <vt:lpstr>1977, Mise en scène de Jean-Pierre Miquel, Comédie Française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Mise en scène d’Alain Françon, 1992, Nanterre,  costumes pour Agrippine et Burrhus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</dc:creator>
  <cp:lastModifiedBy>thier</cp:lastModifiedBy>
  <cp:revision>13</cp:revision>
  <dcterms:created xsi:type="dcterms:W3CDTF">2018-05-11T13:22:58Z</dcterms:created>
  <dcterms:modified xsi:type="dcterms:W3CDTF">2018-05-18T13:58:15Z</dcterms:modified>
</cp:coreProperties>
</file>