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656" y="-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AD504-FF0A-9A49-B90B-41FFF247B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0B384D-9712-384B-AF5C-3EB79453F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42B346-AC2E-D741-B3F4-1CD197AC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E9BB2-B3B0-D64D-8063-678DB0C5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67692A-8494-6845-BF25-BBBA3F25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24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D2B1A-CB81-094F-90A3-D60FA676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9EE6CC-8F0E-9B4E-847D-AC127A1E2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94235F-1CC4-5D42-AE14-C1FE92E8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B651D-82FE-1948-9344-BB3A2572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BC2D41-E797-0848-AC75-29734AE9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51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815FF0-56F3-BE46-AEF9-566B48DDC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289082-108E-2545-B384-AC2C70015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331FA-5EDE-144A-89EB-685DFAA8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1ECF8B-7E31-E94C-A595-304EC2EF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9DDBDC-F883-9645-A7EC-CCFD12D1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09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10260-826D-A846-91A2-10B1D2FD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3A1BE-8858-FC4C-B53D-25322D9D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A74B4-9BE0-4C4A-972D-614F9B40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1B1ABD-A6FF-F149-AD6C-9406E1F2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C6455-DAC4-5940-8879-91A2BA8C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08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ED95-5317-5840-8B07-2977DA28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C24793-7389-DA44-B73D-C34531FF0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8C9B8B-E3C7-3746-843D-C047E9A4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8A111-1C89-EA4D-B0D2-AF81C0FC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8851C-3B75-4749-832C-71FE3EDC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17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8F5FE-A233-C646-BD19-6426B0C3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92EEBB-6DB6-5F44-9A27-DDA651FF5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A9632F-7B02-E741-B9BF-391F6B792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BF5B2B-B3FC-6B44-A6CC-8A510999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558DFF-54DD-804F-9FE1-218A530C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FF1C61-E336-A942-9C28-CDC176C6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5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2411E-9C74-DE43-AA60-588E72D7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8ABA3E-7F7E-DD41-94EC-20B5463F0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600988-2C68-FE4A-A923-E9A4CE675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C755D7-18C8-A149-A06C-44A79D8B0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D69F38-17E8-B345-AF6A-B76435CD5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8D936F-B918-264B-8374-FBF402FB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DDFB9C-8FF9-164D-A3B3-ADF57BB3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6A5246-CF87-7748-B114-4E099887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83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72CC6-6204-224F-A31A-CFCDD069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331984-1B6E-A44E-9666-61C7E213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64C641-FD4C-B24A-8B71-51553B8C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D621AA-42D7-0B41-B51A-49BE8DDF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5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54A3D8-FFAB-414E-A908-D951C3E2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19E9FE-3924-B340-8EA8-BEAD96F9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D0B032-790C-0741-8F7F-0CD5968A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48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3EDCA-4534-E344-9FC9-96CDE0BD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5BDA55-6FE6-0F48-ACD1-A70498A7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688C7-EAE9-A045-A3B9-9B407B7CC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785458-9733-244F-86C8-03512EE1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AB7CA4-0673-934E-983A-833E5CCE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551822-A51A-B747-9016-1D3389B4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62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8BF7E-3527-6042-BD62-0130E350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4B020C-6670-7D48-9FF9-7889C69DE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F3F911-B592-D44A-AE07-612EFF35D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128212-F6F4-3C43-8AED-F031DC0B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860549-2D08-B444-9305-644A04ED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13F55B-DF98-1C42-968C-97F6E891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9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4C89D4-A67C-0B4E-93BC-EE66D4BF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8D6BA0-DDF4-D447-865C-F6B82A7F0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E93B2-EBD6-4644-A4D9-A9163FA85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7202-8FE7-5242-846A-7A3555D5C494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3A93D1-57A0-EE45-B5B3-EFC12A964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0FE29-EA6B-8840-97B6-751788A7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ED6C-D0BF-644B-8F22-3D811C2F3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5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3ADC6-21F8-7E4C-A6C6-D634D8DD4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29757F-2FE2-9641-A31B-4C7867FEA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5168" y="6184600"/>
            <a:ext cx="9144000" cy="1655762"/>
          </a:xfrm>
        </p:spPr>
        <p:txBody>
          <a:bodyPr/>
          <a:lstStyle/>
          <a:p>
            <a:r>
              <a:rPr lang="fr-FR" dirty="0"/>
              <a:t>Jacques Copeau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2AE7B57-CA81-504D-B91F-B5090715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67" y="-218561"/>
            <a:ext cx="8179851" cy="63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4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16AC9-D365-B342-ACDA-415818E5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intérieur, mur, plafond, pièce&#10;&#10;Description générée automatiquement">
            <a:extLst>
              <a:ext uri="{FF2B5EF4-FFF2-40B4-BE49-F238E27FC236}">
                <a16:creationId xmlns:a16="http://schemas.microsoft.com/office/drawing/2014/main" id="{601BA736-DBAF-9444-A913-96BFE5BA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819" y="-487491"/>
            <a:ext cx="9896907" cy="6492875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26582EC-9B1B-7D46-A806-C8B5551043E2}"/>
              </a:ext>
            </a:extLst>
          </p:cNvPr>
          <p:cNvSpPr txBox="1">
            <a:spLocks/>
          </p:cNvSpPr>
          <p:nvPr/>
        </p:nvSpPr>
        <p:spPr>
          <a:xfrm>
            <a:off x="1495168" y="61846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Stéphane </a:t>
            </a:r>
            <a:r>
              <a:rPr lang="fr-FR" dirty="0" err="1"/>
              <a:t>Braunschweig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81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D86EF-2E7D-8547-BE4A-BE02A69F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intérieur, sombre, sale, pierre&#10;&#10;Description générée automatiquement">
            <a:extLst>
              <a:ext uri="{FF2B5EF4-FFF2-40B4-BE49-F238E27FC236}">
                <a16:creationId xmlns:a16="http://schemas.microsoft.com/office/drawing/2014/main" id="{3B9A3C53-E45F-6442-A055-F8208AA35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522" y="365125"/>
            <a:ext cx="9594956" cy="6371940"/>
          </a:xfrm>
        </p:spPr>
      </p:pic>
    </p:spTree>
    <p:extLst>
      <p:ext uri="{BB962C8B-B14F-4D97-AF65-F5344CB8AC3E}">
        <p14:creationId xmlns:p14="http://schemas.microsoft.com/office/powerpoint/2010/main" val="375607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6EEB5-CA33-A54D-9987-0440E3D1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personne, sombre&#10;&#10;Description générée automatiquement">
            <a:extLst>
              <a:ext uri="{FF2B5EF4-FFF2-40B4-BE49-F238E27FC236}">
                <a16:creationId xmlns:a16="http://schemas.microsoft.com/office/drawing/2014/main" id="{B3C770BB-8495-0F41-A565-A01671BE3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737" y="318101"/>
            <a:ext cx="5844787" cy="5939824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C55D1A2-08DC-9443-85BE-4E89479B2DAD}"/>
              </a:ext>
            </a:extLst>
          </p:cNvPr>
          <p:cNvSpPr txBox="1">
            <a:spLocks/>
          </p:cNvSpPr>
          <p:nvPr/>
        </p:nvSpPr>
        <p:spPr>
          <a:xfrm>
            <a:off x="1495168" y="61846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Louis Jouvet</a:t>
            </a:r>
          </a:p>
        </p:txBody>
      </p:sp>
    </p:spTree>
    <p:extLst>
      <p:ext uri="{BB962C8B-B14F-4D97-AF65-F5344CB8AC3E}">
        <p14:creationId xmlns:p14="http://schemas.microsoft.com/office/powerpoint/2010/main" val="305444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CB2CB-F9EB-A44A-B267-00A3F961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DAC96205-D423-914E-8FE5-C028DE0D1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7" y="-198836"/>
            <a:ext cx="5441752" cy="7255671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3D08100A-616B-6949-89DD-A3D43E6A5038}"/>
              </a:ext>
            </a:extLst>
          </p:cNvPr>
          <p:cNvSpPr txBox="1">
            <a:spLocks/>
          </p:cNvSpPr>
          <p:nvPr/>
        </p:nvSpPr>
        <p:spPr>
          <a:xfrm>
            <a:off x="8303741" y="60301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Roger Planchon</a:t>
            </a:r>
          </a:p>
        </p:txBody>
      </p:sp>
    </p:spTree>
    <p:extLst>
      <p:ext uri="{BB962C8B-B14F-4D97-AF65-F5344CB8AC3E}">
        <p14:creationId xmlns:p14="http://schemas.microsoft.com/office/powerpoint/2010/main" val="309318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65E28-3122-8247-BC0B-19EC504D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57AA7C-92F3-6046-930D-EE5C08F79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68" y="671513"/>
            <a:ext cx="8177170" cy="6069277"/>
          </a:xfrm>
        </p:spPr>
      </p:pic>
    </p:spTree>
    <p:extLst>
      <p:ext uri="{BB962C8B-B14F-4D97-AF65-F5344CB8AC3E}">
        <p14:creationId xmlns:p14="http://schemas.microsoft.com/office/powerpoint/2010/main" val="260548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5F4AE-1D1E-484A-B1D9-FDA2C084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intérieur, mur, blanc&#10;&#10;Description générée automatiquement">
            <a:extLst>
              <a:ext uri="{FF2B5EF4-FFF2-40B4-BE49-F238E27FC236}">
                <a16:creationId xmlns:a16="http://schemas.microsoft.com/office/drawing/2014/main" id="{4F199497-D4FD-6C41-AFFD-210C45536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168" y="-232804"/>
            <a:ext cx="10073572" cy="6386512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E0648D8-EA6A-C34E-B717-3ECA55EE979E}"/>
              </a:ext>
            </a:extLst>
          </p:cNvPr>
          <p:cNvSpPr txBox="1">
            <a:spLocks/>
          </p:cNvSpPr>
          <p:nvPr/>
        </p:nvSpPr>
        <p:spPr>
          <a:xfrm>
            <a:off x="1495168" y="61846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Patrice Chéreau</a:t>
            </a:r>
          </a:p>
        </p:txBody>
      </p:sp>
    </p:spTree>
    <p:extLst>
      <p:ext uri="{BB962C8B-B14F-4D97-AF65-F5344CB8AC3E}">
        <p14:creationId xmlns:p14="http://schemas.microsoft.com/office/powerpoint/2010/main" val="125017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30CD8-3ED4-2440-855B-97D20D4D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A7E88D40-0B8F-B641-A86F-980AF463C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14301"/>
            <a:ext cx="10185475" cy="6684218"/>
          </a:xfrm>
        </p:spPr>
      </p:pic>
    </p:spTree>
    <p:extLst>
      <p:ext uri="{BB962C8B-B14F-4D97-AF65-F5344CB8AC3E}">
        <p14:creationId xmlns:p14="http://schemas.microsoft.com/office/powerpoint/2010/main" val="240714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39D79-3CF5-B942-AE1F-B1B29F0A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Mnouchkine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FA1CF6-2AD5-494A-932A-7DAC2EA3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fresques.ina.fr</a:t>
            </a:r>
            <a:r>
              <a:rPr lang="fr-FR" dirty="0"/>
              <a:t>/en-</a:t>
            </a:r>
            <a:r>
              <a:rPr lang="fr-FR" dirty="0" err="1"/>
              <a:t>scenes</a:t>
            </a:r>
            <a:r>
              <a:rPr lang="fr-FR" dirty="0"/>
              <a:t>/fiche-media/Scenes00280/tartuffe-de-moliere-mis-en-scene-par-ariane-mnouchkine-au-festival-d-avignon.html</a:t>
            </a:r>
          </a:p>
        </p:txBody>
      </p:sp>
    </p:spTree>
    <p:extLst>
      <p:ext uri="{BB962C8B-B14F-4D97-AF65-F5344CB8AC3E}">
        <p14:creationId xmlns:p14="http://schemas.microsoft.com/office/powerpoint/2010/main" val="26450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666BB-B929-B14D-9EF8-09E313A9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6" y="5690887"/>
            <a:ext cx="10515600" cy="1325563"/>
          </a:xfrm>
        </p:spPr>
        <p:txBody>
          <a:bodyPr/>
          <a:lstStyle/>
          <a:p>
            <a:r>
              <a:rPr lang="fr-FR" dirty="0"/>
              <a:t>Jean-Marie </a:t>
            </a:r>
            <a:r>
              <a:rPr lang="fr-FR" dirty="0" err="1"/>
              <a:t>Villégier</a:t>
            </a:r>
            <a:endParaRPr lang="fr-FR" dirty="0"/>
          </a:p>
        </p:txBody>
      </p:sp>
      <p:pic>
        <p:nvPicPr>
          <p:cNvPr id="5" name="Espace réservé du contenu 4" descr="Une image contenant plancher, personne, danseur, sport&#10;&#10;Description générée automatiquement">
            <a:extLst>
              <a:ext uri="{FF2B5EF4-FFF2-40B4-BE49-F238E27FC236}">
                <a16:creationId xmlns:a16="http://schemas.microsoft.com/office/drawing/2014/main" id="{5FF68FE9-B440-1C4E-8F67-D1EC2C05F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156" y="-867075"/>
            <a:ext cx="8743949" cy="6557962"/>
          </a:xfrm>
        </p:spPr>
      </p:pic>
    </p:spTree>
    <p:extLst>
      <p:ext uri="{BB962C8B-B14F-4D97-AF65-F5344CB8AC3E}">
        <p14:creationId xmlns:p14="http://schemas.microsoft.com/office/powerpoint/2010/main" val="78185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C8601-BC2D-DD4F-BDEF-F9EE6960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personne, danseur&#10;&#10;Description générée automatiquement">
            <a:extLst>
              <a:ext uri="{FF2B5EF4-FFF2-40B4-BE49-F238E27FC236}">
                <a16:creationId xmlns:a16="http://schemas.microsoft.com/office/drawing/2014/main" id="{A9EA997B-F829-FD47-8EB1-7472A3A0F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246" y="-344788"/>
            <a:ext cx="9824310" cy="6529388"/>
          </a:xfr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8FA1187-D96C-6745-A7C3-93D659FAC6B3}"/>
              </a:ext>
            </a:extLst>
          </p:cNvPr>
          <p:cNvSpPr txBox="1">
            <a:spLocks/>
          </p:cNvSpPr>
          <p:nvPr/>
        </p:nvSpPr>
        <p:spPr>
          <a:xfrm>
            <a:off x="1495168" y="61846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Antoine Vitez</a:t>
            </a:r>
          </a:p>
        </p:txBody>
      </p:sp>
    </p:spTree>
    <p:extLst>
      <p:ext uri="{BB962C8B-B14F-4D97-AF65-F5344CB8AC3E}">
        <p14:creationId xmlns:p14="http://schemas.microsoft.com/office/powerpoint/2010/main" val="1433760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</Words>
  <Application>Microsoft Macintosh PowerPoint</Application>
  <PresentationFormat>Grand écran</PresentationFormat>
  <Paragraphs>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Mnouchkine</vt:lpstr>
      <vt:lpstr>Jean-Marie Villégier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simon</dc:creator>
  <cp:lastModifiedBy>thierry simon</cp:lastModifiedBy>
  <cp:revision>4</cp:revision>
  <dcterms:created xsi:type="dcterms:W3CDTF">2021-01-19T18:19:58Z</dcterms:created>
  <dcterms:modified xsi:type="dcterms:W3CDTF">2021-01-20T11:15:31Z</dcterms:modified>
</cp:coreProperties>
</file>